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5479713" cy="5759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2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4964" y="942577"/>
            <a:ext cx="11609785" cy="2005142"/>
          </a:xfrm>
        </p:spPr>
        <p:txBody>
          <a:bodyPr anchor="b"/>
          <a:lstStyle>
            <a:lvl1pPr algn="ctr">
              <a:defRPr sz="503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4964" y="3025045"/>
            <a:ext cx="11609785" cy="1390533"/>
          </a:xfrm>
        </p:spPr>
        <p:txBody>
          <a:bodyPr/>
          <a:lstStyle>
            <a:lvl1pPr marL="0" indent="0" algn="ctr">
              <a:buNone/>
              <a:defRPr sz="2016"/>
            </a:lvl1pPr>
            <a:lvl2pPr marL="383957" indent="0" algn="ctr">
              <a:buNone/>
              <a:defRPr sz="1680"/>
            </a:lvl2pPr>
            <a:lvl3pPr marL="767913" indent="0" algn="ctr">
              <a:buNone/>
              <a:defRPr sz="1512"/>
            </a:lvl3pPr>
            <a:lvl4pPr marL="1151870" indent="0" algn="ctr">
              <a:buNone/>
              <a:defRPr sz="1344"/>
            </a:lvl4pPr>
            <a:lvl5pPr marL="1535826" indent="0" algn="ctr">
              <a:buNone/>
              <a:defRPr sz="1344"/>
            </a:lvl5pPr>
            <a:lvl6pPr marL="1919783" indent="0" algn="ctr">
              <a:buNone/>
              <a:defRPr sz="1344"/>
            </a:lvl6pPr>
            <a:lvl7pPr marL="2303739" indent="0" algn="ctr">
              <a:buNone/>
              <a:defRPr sz="1344"/>
            </a:lvl7pPr>
            <a:lvl8pPr marL="2687696" indent="0" algn="ctr">
              <a:buNone/>
              <a:defRPr sz="1344"/>
            </a:lvl8pPr>
            <a:lvl9pPr marL="3071652" indent="0" algn="ctr">
              <a:buNone/>
              <a:defRPr sz="1344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3B11-AE0B-4A37-9722-B9B33F895161}" type="datetimeFigureOut">
              <a:rPr lang="de-DE" smtClean="0"/>
              <a:t>04.07.2024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F3923-3028-457C-9932-65ADD78501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7392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3B11-AE0B-4A37-9722-B9B33F895161}" type="datetimeFigureOut">
              <a:rPr lang="de-DE" smtClean="0"/>
              <a:t>04.07.2024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F3923-3028-457C-9932-65ADD78501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4316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077670" y="306637"/>
            <a:ext cx="3337813" cy="488086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4230" y="306637"/>
            <a:ext cx="9819943" cy="488086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3B11-AE0B-4A37-9722-B9B33F895161}" type="datetimeFigureOut">
              <a:rPr lang="de-DE" smtClean="0"/>
              <a:t>04.07.2024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F3923-3028-457C-9932-65ADD78501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3955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3B11-AE0B-4A37-9722-B9B33F895161}" type="datetimeFigureOut">
              <a:rPr lang="de-DE" smtClean="0"/>
              <a:t>04.07.2024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F3923-3028-457C-9932-65ADD78501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2530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168" y="1435864"/>
            <a:ext cx="13351252" cy="2395771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168" y="3854300"/>
            <a:ext cx="13351252" cy="1259879"/>
          </a:xfrm>
        </p:spPr>
        <p:txBody>
          <a:bodyPr/>
          <a:lstStyle>
            <a:lvl1pPr marL="0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1pPr>
            <a:lvl2pPr marL="383957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2pPr>
            <a:lvl3pPr marL="767913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151870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4pPr>
            <a:lvl5pPr marL="1535826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5pPr>
            <a:lvl6pPr marL="1919783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6pPr>
            <a:lvl7pPr marL="2303739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7pPr>
            <a:lvl8pPr marL="2687696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8pPr>
            <a:lvl9pPr marL="3071652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3B11-AE0B-4A37-9722-B9B33F895161}" type="datetimeFigureOut">
              <a:rPr lang="de-DE" smtClean="0"/>
              <a:t>04.07.2024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F3923-3028-457C-9932-65ADD78501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829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4230" y="1533187"/>
            <a:ext cx="6578878" cy="365431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36605" y="1533187"/>
            <a:ext cx="6578878" cy="365431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3B11-AE0B-4A37-9722-B9B33F895161}" type="datetimeFigureOut">
              <a:rPr lang="de-DE" smtClean="0"/>
              <a:t>04.07.2024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F3923-3028-457C-9932-65ADD78501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5401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247" y="306638"/>
            <a:ext cx="13351252" cy="111322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247" y="1411865"/>
            <a:ext cx="6548644" cy="691934"/>
          </a:xfrm>
        </p:spPr>
        <p:txBody>
          <a:bodyPr anchor="b"/>
          <a:lstStyle>
            <a:lvl1pPr marL="0" indent="0">
              <a:buNone/>
              <a:defRPr sz="2016" b="1"/>
            </a:lvl1pPr>
            <a:lvl2pPr marL="383957" indent="0">
              <a:buNone/>
              <a:defRPr sz="1680" b="1"/>
            </a:lvl2pPr>
            <a:lvl3pPr marL="767913" indent="0">
              <a:buNone/>
              <a:defRPr sz="1512" b="1"/>
            </a:lvl3pPr>
            <a:lvl4pPr marL="1151870" indent="0">
              <a:buNone/>
              <a:defRPr sz="1344" b="1"/>
            </a:lvl4pPr>
            <a:lvl5pPr marL="1535826" indent="0">
              <a:buNone/>
              <a:defRPr sz="1344" b="1"/>
            </a:lvl5pPr>
            <a:lvl6pPr marL="1919783" indent="0">
              <a:buNone/>
              <a:defRPr sz="1344" b="1"/>
            </a:lvl6pPr>
            <a:lvl7pPr marL="2303739" indent="0">
              <a:buNone/>
              <a:defRPr sz="1344" b="1"/>
            </a:lvl7pPr>
            <a:lvl8pPr marL="2687696" indent="0">
              <a:buNone/>
              <a:defRPr sz="1344" b="1"/>
            </a:lvl8pPr>
            <a:lvl9pPr marL="3071652" indent="0">
              <a:buNone/>
              <a:defRPr sz="1344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247" y="2103799"/>
            <a:ext cx="6548644" cy="30943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36605" y="1411865"/>
            <a:ext cx="6580894" cy="691934"/>
          </a:xfrm>
        </p:spPr>
        <p:txBody>
          <a:bodyPr anchor="b"/>
          <a:lstStyle>
            <a:lvl1pPr marL="0" indent="0">
              <a:buNone/>
              <a:defRPr sz="2016" b="1"/>
            </a:lvl1pPr>
            <a:lvl2pPr marL="383957" indent="0">
              <a:buNone/>
              <a:defRPr sz="1680" b="1"/>
            </a:lvl2pPr>
            <a:lvl3pPr marL="767913" indent="0">
              <a:buNone/>
              <a:defRPr sz="1512" b="1"/>
            </a:lvl3pPr>
            <a:lvl4pPr marL="1151870" indent="0">
              <a:buNone/>
              <a:defRPr sz="1344" b="1"/>
            </a:lvl4pPr>
            <a:lvl5pPr marL="1535826" indent="0">
              <a:buNone/>
              <a:defRPr sz="1344" b="1"/>
            </a:lvl5pPr>
            <a:lvl6pPr marL="1919783" indent="0">
              <a:buNone/>
              <a:defRPr sz="1344" b="1"/>
            </a:lvl6pPr>
            <a:lvl7pPr marL="2303739" indent="0">
              <a:buNone/>
              <a:defRPr sz="1344" b="1"/>
            </a:lvl7pPr>
            <a:lvl8pPr marL="2687696" indent="0">
              <a:buNone/>
              <a:defRPr sz="1344" b="1"/>
            </a:lvl8pPr>
            <a:lvl9pPr marL="3071652" indent="0">
              <a:buNone/>
              <a:defRPr sz="1344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36605" y="2103799"/>
            <a:ext cx="6580894" cy="30943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3B11-AE0B-4A37-9722-B9B33F895161}" type="datetimeFigureOut">
              <a:rPr lang="de-DE" smtClean="0"/>
              <a:t>04.07.2024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F3923-3028-457C-9932-65ADD78501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1504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3B11-AE0B-4A37-9722-B9B33F895161}" type="datetimeFigureOut">
              <a:rPr lang="de-DE" smtClean="0"/>
              <a:t>04.07.2024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F3923-3028-457C-9932-65ADD78501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8556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3B11-AE0B-4A37-9722-B9B33F895161}" type="datetimeFigureOut">
              <a:rPr lang="de-DE" smtClean="0"/>
              <a:t>04.07.2024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F3923-3028-457C-9932-65ADD78501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0794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247" y="383963"/>
            <a:ext cx="4992610" cy="1343872"/>
          </a:xfrm>
        </p:spPr>
        <p:txBody>
          <a:bodyPr anchor="b"/>
          <a:lstStyle>
            <a:lvl1pPr>
              <a:defRPr sz="268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0894" y="829255"/>
            <a:ext cx="7836605" cy="4092942"/>
          </a:xfrm>
        </p:spPr>
        <p:txBody>
          <a:bodyPr/>
          <a:lstStyle>
            <a:lvl1pPr>
              <a:defRPr sz="2687"/>
            </a:lvl1pPr>
            <a:lvl2pPr>
              <a:defRPr sz="2351"/>
            </a:lvl2pPr>
            <a:lvl3pPr>
              <a:defRPr sz="2016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6247" y="1727835"/>
            <a:ext cx="4992610" cy="3201028"/>
          </a:xfrm>
        </p:spPr>
        <p:txBody>
          <a:bodyPr/>
          <a:lstStyle>
            <a:lvl1pPr marL="0" indent="0">
              <a:buNone/>
              <a:defRPr sz="1344"/>
            </a:lvl1pPr>
            <a:lvl2pPr marL="383957" indent="0">
              <a:buNone/>
              <a:defRPr sz="1176"/>
            </a:lvl2pPr>
            <a:lvl3pPr marL="767913" indent="0">
              <a:buNone/>
              <a:defRPr sz="1008"/>
            </a:lvl3pPr>
            <a:lvl4pPr marL="1151870" indent="0">
              <a:buNone/>
              <a:defRPr sz="840"/>
            </a:lvl4pPr>
            <a:lvl5pPr marL="1535826" indent="0">
              <a:buNone/>
              <a:defRPr sz="840"/>
            </a:lvl5pPr>
            <a:lvl6pPr marL="1919783" indent="0">
              <a:buNone/>
              <a:defRPr sz="840"/>
            </a:lvl6pPr>
            <a:lvl7pPr marL="2303739" indent="0">
              <a:buNone/>
              <a:defRPr sz="840"/>
            </a:lvl7pPr>
            <a:lvl8pPr marL="2687696" indent="0">
              <a:buNone/>
              <a:defRPr sz="840"/>
            </a:lvl8pPr>
            <a:lvl9pPr marL="3071652" indent="0">
              <a:buNone/>
              <a:defRPr sz="84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3B11-AE0B-4A37-9722-B9B33F895161}" type="datetimeFigureOut">
              <a:rPr lang="de-DE" smtClean="0"/>
              <a:t>04.07.2024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F3923-3028-457C-9932-65ADD78501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5443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247" y="383963"/>
            <a:ext cx="4992610" cy="1343872"/>
          </a:xfrm>
        </p:spPr>
        <p:txBody>
          <a:bodyPr anchor="b"/>
          <a:lstStyle>
            <a:lvl1pPr>
              <a:defRPr sz="268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80894" y="829255"/>
            <a:ext cx="7836605" cy="4092942"/>
          </a:xfrm>
        </p:spPr>
        <p:txBody>
          <a:bodyPr anchor="t"/>
          <a:lstStyle>
            <a:lvl1pPr marL="0" indent="0">
              <a:buNone/>
              <a:defRPr sz="2687"/>
            </a:lvl1pPr>
            <a:lvl2pPr marL="383957" indent="0">
              <a:buNone/>
              <a:defRPr sz="2351"/>
            </a:lvl2pPr>
            <a:lvl3pPr marL="767913" indent="0">
              <a:buNone/>
              <a:defRPr sz="2016"/>
            </a:lvl3pPr>
            <a:lvl4pPr marL="1151870" indent="0">
              <a:buNone/>
              <a:defRPr sz="1680"/>
            </a:lvl4pPr>
            <a:lvl5pPr marL="1535826" indent="0">
              <a:buNone/>
              <a:defRPr sz="1680"/>
            </a:lvl5pPr>
            <a:lvl6pPr marL="1919783" indent="0">
              <a:buNone/>
              <a:defRPr sz="1680"/>
            </a:lvl6pPr>
            <a:lvl7pPr marL="2303739" indent="0">
              <a:buNone/>
              <a:defRPr sz="1680"/>
            </a:lvl7pPr>
            <a:lvl8pPr marL="2687696" indent="0">
              <a:buNone/>
              <a:defRPr sz="1680"/>
            </a:lvl8pPr>
            <a:lvl9pPr marL="3071652" indent="0">
              <a:buNone/>
              <a:defRPr sz="168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6247" y="1727835"/>
            <a:ext cx="4992610" cy="3201028"/>
          </a:xfrm>
        </p:spPr>
        <p:txBody>
          <a:bodyPr/>
          <a:lstStyle>
            <a:lvl1pPr marL="0" indent="0">
              <a:buNone/>
              <a:defRPr sz="1344"/>
            </a:lvl1pPr>
            <a:lvl2pPr marL="383957" indent="0">
              <a:buNone/>
              <a:defRPr sz="1176"/>
            </a:lvl2pPr>
            <a:lvl3pPr marL="767913" indent="0">
              <a:buNone/>
              <a:defRPr sz="1008"/>
            </a:lvl3pPr>
            <a:lvl4pPr marL="1151870" indent="0">
              <a:buNone/>
              <a:defRPr sz="840"/>
            </a:lvl4pPr>
            <a:lvl5pPr marL="1535826" indent="0">
              <a:buNone/>
              <a:defRPr sz="840"/>
            </a:lvl5pPr>
            <a:lvl6pPr marL="1919783" indent="0">
              <a:buNone/>
              <a:defRPr sz="840"/>
            </a:lvl6pPr>
            <a:lvl7pPr marL="2303739" indent="0">
              <a:buNone/>
              <a:defRPr sz="840"/>
            </a:lvl7pPr>
            <a:lvl8pPr marL="2687696" indent="0">
              <a:buNone/>
              <a:defRPr sz="840"/>
            </a:lvl8pPr>
            <a:lvl9pPr marL="3071652" indent="0">
              <a:buNone/>
              <a:defRPr sz="84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3B11-AE0B-4A37-9722-B9B33F895161}" type="datetimeFigureOut">
              <a:rPr lang="de-DE" smtClean="0"/>
              <a:t>04.07.2024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F3923-3028-457C-9932-65ADD78501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338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4231" y="306638"/>
            <a:ext cx="13351252" cy="1113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4231" y="1533187"/>
            <a:ext cx="13351252" cy="3654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4230" y="5338158"/>
            <a:ext cx="3482935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B3B11-AE0B-4A37-9722-B9B33F895161}" type="datetimeFigureOut">
              <a:rPr lang="de-DE" smtClean="0"/>
              <a:t>04.07.2024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27655" y="5338158"/>
            <a:ext cx="5224403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2548" y="5338158"/>
            <a:ext cx="3482935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F3923-3028-457C-9932-65ADD78501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8082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67913" rtl="0" eaLnBrk="1" latinLnBrk="0" hangingPunct="1">
        <a:lnSpc>
          <a:spcPct val="90000"/>
        </a:lnSpc>
        <a:spcBef>
          <a:spcPct val="0"/>
        </a:spcBef>
        <a:buNone/>
        <a:defRPr sz="36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978" indent="-191978" algn="l" defTabSz="767913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2351" kern="1200">
          <a:solidFill>
            <a:schemeClr val="tx1"/>
          </a:solidFill>
          <a:latin typeface="+mn-lt"/>
          <a:ea typeface="+mn-ea"/>
          <a:cs typeface="+mn-cs"/>
        </a:defRPr>
      </a:lvl1pPr>
      <a:lvl2pPr marL="575935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2016" kern="1200">
          <a:solidFill>
            <a:schemeClr val="tx1"/>
          </a:solidFill>
          <a:latin typeface="+mn-lt"/>
          <a:ea typeface="+mn-ea"/>
          <a:cs typeface="+mn-cs"/>
        </a:defRPr>
      </a:lvl2pPr>
      <a:lvl3pPr marL="95989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343848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4pPr>
      <a:lvl5pPr marL="1727805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5pPr>
      <a:lvl6pPr marL="211176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6pPr>
      <a:lvl7pPr marL="2495718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7pPr>
      <a:lvl8pPr marL="2879674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8pPr>
      <a:lvl9pPr marL="326363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1pPr>
      <a:lvl2pPr marL="383957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67913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3pPr>
      <a:lvl4pPr marL="1151870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4pPr>
      <a:lvl5pPr marL="1535826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5pPr>
      <a:lvl6pPr marL="1919783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6pPr>
      <a:lvl7pPr marL="2303739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7pPr>
      <a:lvl8pPr marL="2687696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8pPr>
      <a:lvl9pPr marL="3071652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2604B09F-5D96-428A-9DA3-435218DE639A}"/>
              </a:ext>
            </a:extLst>
          </p:cNvPr>
          <p:cNvSpPr txBox="1"/>
          <p:nvPr/>
        </p:nvSpPr>
        <p:spPr>
          <a:xfrm>
            <a:off x="119856" y="0"/>
            <a:ext cx="15240000" cy="5754609"/>
          </a:xfrm>
          <a:prstGeom prst="rect">
            <a:avLst/>
          </a:prstGeom>
          <a:noFill/>
        </p:spPr>
        <p:txBody>
          <a:bodyPr wrap="square" numCol="2" spcCol="720000" rtlCol="0">
            <a:noAutofit/>
          </a:bodyPr>
          <a:lstStyle/>
          <a:p>
            <a:pPr>
              <a:spcAft>
                <a:spcPts val="600"/>
              </a:spcAft>
            </a:pPr>
            <a:r>
              <a:rPr lang="de-DE" sz="3400" b="1" dirty="0">
                <a:solidFill>
                  <a:srgbClr val="D9222A"/>
                </a:solidFill>
                <a:latin typeface="Arial Narrow" panose="020B0604020202020204" pitchFamily="34" charset="0"/>
              </a:rPr>
              <a:t>Berufsbild</a:t>
            </a:r>
          </a:p>
          <a:p>
            <a:pPr>
              <a:spcAft>
                <a:spcPts val="600"/>
              </a:spcAft>
            </a:pPr>
            <a:r>
              <a:rPr lang="de-DE" sz="2200" dirty="0" err="1">
                <a:effectLst/>
                <a:latin typeface="Arial" panose="020B0604020202020204" pitchFamily="34" charset="0"/>
              </a:rPr>
              <a:t>Lorem</a:t>
            </a:r>
            <a:r>
              <a:rPr lang="de-DE" sz="2200" dirty="0">
                <a:effectLst/>
                <a:latin typeface="Arial" panose="020B0604020202020204" pitchFamily="34" charset="0"/>
              </a:rPr>
              <a:t>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ipsum</a:t>
            </a:r>
            <a:r>
              <a:rPr lang="de-DE" sz="2200" dirty="0">
                <a:effectLst/>
                <a:latin typeface="Arial" panose="020B0604020202020204" pitchFamily="34" charset="0"/>
              </a:rPr>
              <a:t>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dolor</a:t>
            </a:r>
            <a:r>
              <a:rPr lang="de-DE" sz="2200" dirty="0">
                <a:effectLst/>
                <a:latin typeface="Arial" panose="020B0604020202020204" pitchFamily="34" charset="0"/>
              </a:rPr>
              <a:t>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sit</a:t>
            </a:r>
            <a:r>
              <a:rPr lang="de-DE" sz="2200" dirty="0">
                <a:effectLst/>
                <a:latin typeface="Arial" panose="020B0604020202020204" pitchFamily="34" charset="0"/>
              </a:rPr>
              <a:t>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amet</a:t>
            </a:r>
            <a:r>
              <a:rPr lang="de-DE" sz="2200" dirty="0">
                <a:effectLst/>
                <a:latin typeface="Arial" panose="020B0604020202020204" pitchFamily="34" charset="0"/>
              </a:rPr>
              <a:t>,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consetetur</a:t>
            </a:r>
            <a:r>
              <a:rPr lang="de-DE" sz="2200" dirty="0">
                <a:effectLst/>
                <a:latin typeface="Arial" panose="020B0604020202020204" pitchFamily="34" charset="0"/>
              </a:rPr>
              <a:t>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sadipscing</a:t>
            </a:r>
            <a:r>
              <a:rPr lang="de-DE" sz="2200" dirty="0">
                <a:effectLst/>
                <a:latin typeface="Arial" panose="020B0604020202020204" pitchFamily="34" charset="0"/>
              </a:rPr>
              <a:t>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elitr</a:t>
            </a:r>
            <a:r>
              <a:rPr lang="de-DE" sz="2200" dirty="0">
                <a:effectLst/>
                <a:latin typeface="Arial" panose="020B0604020202020204" pitchFamily="34" charset="0"/>
              </a:rPr>
              <a:t>, sed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diam</a:t>
            </a:r>
            <a:r>
              <a:rPr lang="de-DE" sz="2200" dirty="0">
                <a:effectLst/>
                <a:latin typeface="Arial" panose="020B0604020202020204" pitchFamily="34" charset="0"/>
              </a:rPr>
              <a:t>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nonumy</a:t>
            </a:r>
            <a:r>
              <a:rPr lang="de-DE" sz="2200" dirty="0">
                <a:effectLst/>
                <a:latin typeface="Arial" panose="020B0604020202020204" pitchFamily="34" charset="0"/>
              </a:rPr>
              <a:t>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eirmod</a:t>
            </a:r>
            <a:r>
              <a:rPr lang="de-DE" sz="2200" dirty="0">
                <a:effectLst/>
                <a:latin typeface="Arial" panose="020B0604020202020204" pitchFamily="34" charset="0"/>
              </a:rPr>
              <a:t>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tempor</a:t>
            </a:r>
            <a:r>
              <a:rPr lang="de-DE" sz="2200" dirty="0">
                <a:effectLst/>
                <a:latin typeface="Arial" panose="020B0604020202020204" pitchFamily="34" charset="0"/>
              </a:rPr>
              <a:t>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invidunt</a:t>
            </a:r>
            <a:r>
              <a:rPr lang="de-DE" sz="2200" dirty="0">
                <a:effectLst/>
                <a:latin typeface="Arial" panose="020B0604020202020204" pitchFamily="34" charset="0"/>
              </a:rPr>
              <a:t>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ut</a:t>
            </a:r>
            <a:r>
              <a:rPr lang="de-DE" sz="2200" dirty="0">
                <a:effectLst/>
                <a:latin typeface="Arial" panose="020B0604020202020204" pitchFamily="34" charset="0"/>
              </a:rPr>
              <a:t>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labore</a:t>
            </a:r>
            <a:r>
              <a:rPr lang="de-DE" sz="2200" dirty="0">
                <a:effectLst/>
                <a:latin typeface="Arial" panose="020B0604020202020204" pitchFamily="34" charset="0"/>
              </a:rPr>
              <a:t> et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dolore</a:t>
            </a:r>
            <a:r>
              <a:rPr lang="de-DE" sz="2200" dirty="0">
                <a:effectLst/>
                <a:latin typeface="Arial" panose="020B0604020202020204" pitchFamily="34" charset="0"/>
              </a:rPr>
              <a:t> magna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aliquyam</a:t>
            </a:r>
            <a:r>
              <a:rPr lang="de-DE" sz="2200" dirty="0">
                <a:effectLst/>
                <a:latin typeface="Arial" panose="020B0604020202020204" pitchFamily="34" charset="0"/>
              </a:rPr>
              <a:t> erat, sed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diam</a:t>
            </a:r>
            <a:r>
              <a:rPr lang="de-DE" sz="2200" dirty="0">
                <a:effectLst/>
                <a:latin typeface="Arial" panose="020B0604020202020204" pitchFamily="34" charset="0"/>
              </a:rPr>
              <a:t>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voluptua</a:t>
            </a:r>
            <a:r>
              <a:rPr lang="de-DE" sz="2200" dirty="0">
                <a:effectLst/>
                <a:latin typeface="Arial" panose="020B0604020202020204" pitchFamily="34" charset="0"/>
              </a:rPr>
              <a:t>. At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vero</a:t>
            </a:r>
            <a:r>
              <a:rPr lang="de-DE" sz="2200" dirty="0">
                <a:effectLst/>
                <a:latin typeface="Arial" panose="020B0604020202020204" pitchFamily="34" charset="0"/>
              </a:rPr>
              <a:t>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eos</a:t>
            </a:r>
            <a:r>
              <a:rPr lang="de-DE" sz="2200" dirty="0">
                <a:effectLst/>
                <a:latin typeface="Arial" panose="020B0604020202020204" pitchFamily="34" charset="0"/>
              </a:rPr>
              <a:t> et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accusam</a:t>
            </a:r>
            <a:r>
              <a:rPr lang="de-DE" sz="2200" dirty="0">
                <a:effectLst/>
                <a:latin typeface="Arial" panose="020B0604020202020204" pitchFamily="34" charset="0"/>
              </a:rPr>
              <a:t> et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justo</a:t>
            </a:r>
            <a:r>
              <a:rPr lang="de-DE" sz="2200" dirty="0">
                <a:effectLst/>
                <a:latin typeface="Arial" panose="020B0604020202020204" pitchFamily="34" charset="0"/>
              </a:rPr>
              <a:t>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duo</a:t>
            </a:r>
            <a:r>
              <a:rPr lang="de-DE" sz="2200" dirty="0">
                <a:effectLst/>
                <a:latin typeface="Arial" panose="020B0604020202020204" pitchFamily="34" charset="0"/>
              </a:rPr>
              <a:t>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dolores</a:t>
            </a:r>
            <a:r>
              <a:rPr lang="de-DE" sz="2200" dirty="0">
                <a:effectLst/>
                <a:latin typeface="Arial" panose="020B0604020202020204" pitchFamily="34" charset="0"/>
              </a:rPr>
              <a:t> et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ea</a:t>
            </a:r>
            <a:r>
              <a:rPr lang="de-DE" sz="2200" dirty="0">
                <a:effectLst/>
                <a:latin typeface="Arial" panose="020B0604020202020204" pitchFamily="34" charset="0"/>
              </a:rPr>
              <a:t>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rebum</a:t>
            </a:r>
            <a:r>
              <a:rPr lang="de-DE" sz="2200" dirty="0">
                <a:effectLst/>
                <a:latin typeface="Arial" panose="020B0604020202020204" pitchFamily="34" charset="0"/>
              </a:rPr>
              <a:t>. Stet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clita</a:t>
            </a:r>
            <a:r>
              <a:rPr lang="de-DE" sz="2200" dirty="0">
                <a:effectLst/>
                <a:latin typeface="Arial" panose="020B0604020202020204" pitchFamily="34" charset="0"/>
              </a:rPr>
              <a:t>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kasd</a:t>
            </a:r>
            <a:r>
              <a:rPr lang="de-DE" sz="2200" dirty="0">
                <a:effectLst/>
                <a:latin typeface="Arial" panose="020B0604020202020204" pitchFamily="34" charset="0"/>
              </a:rPr>
              <a:t>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gubergren</a:t>
            </a:r>
            <a:r>
              <a:rPr lang="de-DE" sz="2200" dirty="0">
                <a:effectLst/>
                <a:latin typeface="Arial" panose="020B0604020202020204" pitchFamily="34" charset="0"/>
              </a:rPr>
              <a:t>,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no</a:t>
            </a:r>
            <a:r>
              <a:rPr lang="de-DE" sz="2200" dirty="0">
                <a:effectLst/>
                <a:latin typeface="Arial" panose="020B0604020202020204" pitchFamily="34" charset="0"/>
              </a:rPr>
              <a:t>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sea</a:t>
            </a:r>
            <a:r>
              <a:rPr lang="de-DE" sz="2200" dirty="0">
                <a:effectLst/>
                <a:latin typeface="Arial" panose="020B0604020202020204" pitchFamily="34" charset="0"/>
              </a:rPr>
              <a:t>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takimata</a:t>
            </a:r>
            <a:r>
              <a:rPr lang="de-DE" sz="2200" dirty="0">
                <a:effectLst/>
                <a:latin typeface="Arial" panose="020B0604020202020204" pitchFamily="34" charset="0"/>
              </a:rPr>
              <a:t> sanctus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est</a:t>
            </a:r>
            <a:r>
              <a:rPr lang="de-DE" sz="2200" dirty="0">
                <a:effectLst/>
                <a:latin typeface="Arial" panose="020B0604020202020204" pitchFamily="34" charset="0"/>
              </a:rPr>
              <a:t>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Lorem</a:t>
            </a:r>
            <a:r>
              <a:rPr lang="de-DE" sz="2200" dirty="0">
                <a:effectLst/>
                <a:latin typeface="Arial" panose="020B0604020202020204" pitchFamily="34" charset="0"/>
              </a:rPr>
              <a:t>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ipsum</a:t>
            </a:r>
            <a:r>
              <a:rPr lang="de-DE" sz="2200" dirty="0">
                <a:effectLst/>
                <a:latin typeface="Arial" panose="020B0604020202020204" pitchFamily="34" charset="0"/>
              </a:rPr>
              <a:t>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dolor</a:t>
            </a:r>
            <a:r>
              <a:rPr lang="de-DE" sz="2200" dirty="0">
                <a:effectLst/>
                <a:latin typeface="Arial" panose="020B0604020202020204" pitchFamily="34" charset="0"/>
              </a:rPr>
              <a:t>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sit</a:t>
            </a:r>
            <a:r>
              <a:rPr lang="de-DE" sz="2200" dirty="0">
                <a:effectLst/>
                <a:latin typeface="Arial" panose="020B0604020202020204" pitchFamily="34" charset="0"/>
              </a:rPr>
              <a:t>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amet</a:t>
            </a:r>
            <a:r>
              <a:rPr lang="de-DE" sz="2200" dirty="0">
                <a:effectLst/>
                <a:latin typeface="Arial" panose="020B0604020202020204" pitchFamily="34" charset="0"/>
              </a:rPr>
              <a:t>.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Lorem</a:t>
            </a:r>
            <a:r>
              <a:rPr lang="de-DE" sz="2200" dirty="0">
                <a:effectLst/>
                <a:latin typeface="Arial" panose="020B0604020202020204" pitchFamily="34" charset="0"/>
              </a:rPr>
              <a:t>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ipsum</a:t>
            </a:r>
            <a:r>
              <a:rPr lang="de-DE" sz="2200" dirty="0">
                <a:effectLst/>
                <a:latin typeface="Arial" panose="020B0604020202020204" pitchFamily="34" charset="0"/>
              </a:rPr>
              <a:t>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dolor</a:t>
            </a:r>
            <a:r>
              <a:rPr lang="de-DE" sz="2200" dirty="0">
                <a:effectLst/>
                <a:latin typeface="Arial" panose="020B0604020202020204" pitchFamily="34" charset="0"/>
              </a:rPr>
              <a:t>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sit</a:t>
            </a:r>
            <a:r>
              <a:rPr lang="de-DE" sz="2200" dirty="0">
                <a:effectLst/>
                <a:latin typeface="Arial" panose="020B0604020202020204" pitchFamily="34" charset="0"/>
              </a:rPr>
              <a:t>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amet</a:t>
            </a:r>
            <a:r>
              <a:rPr lang="de-DE" sz="2200" dirty="0">
                <a:effectLst/>
                <a:latin typeface="Arial" panose="020B0604020202020204" pitchFamily="34" charset="0"/>
              </a:rPr>
              <a:t>,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consetetur</a:t>
            </a:r>
            <a:r>
              <a:rPr lang="de-DE" sz="2200" dirty="0">
                <a:effectLst/>
                <a:latin typeface="Arial" panose="020B0604020202020204" pitchFamily="34" charset="0"/>
              </a:rPr>
              <a:t>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sad</a:t>
            </a:r>
            <a:r>
              <a:rPr lang="de-DE" sz="2200" dirty="0">
                <a:effectLst/>
                <a:latin typeface="Arial" panose="020B0604020202020204" pitchFamily="34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3400" b="1" dirty="0">
                <a:solidFill>
                  <a:srgbClr val="D9222A"/>
                </a:solidFill>
                <a:effectLst/>
                <a:latin typeface="Arial Narrow" panose="020B0604020202020204" pitchFamily="34" charset="0"/>
              </a:rPr>
              <a:t>Überschrift 1</a:t>
            </a:r>
            <a:endParaRPr lang="de-DE" sz="3400" dirty="0">
              <a:solidFill>
                <a:srgbClr val="D9222A"/>
              </a:solidFill>
              <a:effectLst/>
              <a:latin typeface="Arial Narrow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de-DE" sz="2200" dirty="0" err="1">
                <a:effectLst/>
                <a:latin typeface="Arial" panose="020B0604020202020204" pitchFamily="34" charset="0"/>
              </a:rPr>
              <a:t>Lorem</a:t>
            </a:r>
            <a:r>
              <a:rPr lang="de-DE" sz="2200" dirty="0">
                <a:effectLst/>
                <a:latin typeface="Arial" panose="020B0604020202020204" pitchFamily="34" charset="0"/>
              </a:rPr>
              <a:t>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ipsum</a:t>
            </a:r>
            <a:r>
              <a:rPr lang="de-DE" sz="2200" dirty="0">
                <a:effectLst/>
                <a:latin typeface="Arial" panose="020B0604020202020204" pitchFamily="34" charset="0"/>
              </a:rPr>
              <a:t>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dolor</a:t>
            </a:r>
            <a:r>
              <a:rPr lang="de-DE" sz="2200" dirty="0">
                <a:effectLst/>
                <a:latin typeface="Arial" panose="020B0604020202020204" pitchFamily="34" charset="0"/>
              </a:rPr>
              <a:t>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sit</a:t>
            </a:r>
            <a:r>
              <a:rPr lang="de-DE" sz="2200" dirty="0">
                <a:effectLst/>
                <a:latin typeface="Arial" panose="020B0604020202020204" pitchFamily="34" charset="0"/>
              </a:rPr>
              <a:t>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amet</a:t>
            </a:r>
            <a:r>
              <a:rPr lang="de-DE" sz="2200" dirty="0">
                <a:effectLst/>
                <a:latin typeface="Arial" panose="020B0604020202020204" pitchFamily="34" charset="0"/>
              </a:rPr>
              <a:t>,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consetetur</a:t>
            </a:r>
            <a:r>
              <a:rPr lang="de-DE" sz="2200" dirty="0">
                <a:effectLst/>
                <a:latin typeface="Arial" panose="020B0604020202020204" pitchFamily="34" charset="0"/>
              </a:rPr>
              <a:t>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sadipscing</a:t>
            </a:r>
            <a:r>
              <a:rPr lang="de-DE" sz="2200" dirty="0">
                <a:effectLst/>
                <a:latin typeface="Arial" panose="020B0604020202020204" pitchFamily="34" charset="0"/>
              </a:rPr>
              <a:t>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elitr</a:t>
            </a:r>
            <a:r>
              <a:rPr lang="de-DE" sz="2200" dirty="0">
                <a:effectLst/>
                <a:latin typeface="Arial" panose="020B0604020202020204" pitchFamily="34" charset="0"/>
              </a:rPr>
              <a:t>, sed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diam</a:t>
            </a:r>
            <a:r>
              <a:rPr lang="de-DE" sz="2200" dirty="0">
                <a:effectLst/>
                <a:latin typeface="Arial" panose="020B0604020202020204" pitchFamily="34" charset="0"/>
              </a:rPr>
              <a:t>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nonumy</a:t>
            </a:r>
            <a:r>
              <a:rPr lang="de-DE" sz="2200" dirty="0">
                <a:effectLst/>
                <a:latin typeface="Arial" panose="020B0604020202020204" pitchFamily="34" charset="0"/>
              </a:rPr>
              <a:t>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eirmod</a:t>
            </a:r>
            <a:r>
              <a:rPr lang="de-DE" sz="2200" dirty="0">
                <a:effectLst/>
                <a:latin typeface="Arial" panose="020B0604020202020204" pitchFamily="34" charset="0"/>
              </a:rPr>
              <a:t>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tempor</a:t>
            </a:r>
            <a:r>
              <a:rPr lang="de-DE" sz="2200" dirty="0">
                <a:effectLst/>
                <a:latin typeface="Arial" panose="020B0604020202020204" pitchFamily="34" charset="0"/>
              </a:rPr>
              <a:t>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invidunt</a:t>
            </a:r>
            <a:r>
              <a:rPr lang="de-DE" sz="2200" dirty="0">
                <a:effectLst/>
                <a:latin typeface="Arial" panose="020B0604020202020204" pitchFamily="34" charset="0"/>
              </a:rPr>
              <a:t>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ut</a:t>
            </a:r>
            <a:r>
              <a:rPr lang="de-DE" sz="2200" dirty="0">
                <a:effectLst/>
                <a:latin typeface="Arial" panose="020B0604020202020204" pitchFamily="34" charset="0"/>
              </a:rPr>
              <a:t>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labore</a:t>
            </a:r>
            <a:r>
              <a:rPr lang="de-DE" sz="2200" dirty="0">
                <a:effectLst/>
                <a:latin typeface="Arial" panose="020B0604020202020204" pitchFamily="34" charset="0"/>
              </a:rPr>
              <a:t> et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dolore</a:t>
            </a:r>
            <a:r>
              <a:rPr lang="de-DE" sz="2200" dirty="0">
                <a:effectLst/>
                <a:latin typeface="Arial" panose="020B0604020202020204" pitchFamily="34" charset="0"/>
              </a:rPr>
              <a:t> magna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aliquyam</a:t>
            </a:r>
            <a:r>
              <a:rPr lang="de-DE" sz="2200" dirty="0">
                <a:effectLst/>
                <a:latin typeface="Arial" panose="020B0604020202020204" pitchFamily="34" charset="0"/>
              </a:rPr>
              <a:t> erat, sed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diam</a:t>
            </a:r>
            <a:r>
              <a:rPr lang="de-DE" sz="2200" dirty="0">
                <a:effectLst/>
                <a:latin typeface="Arial" panose="020B0604020202020204" pitchFamily="34" charset="0"/>
              </a:rPr>
              <a:t>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voluptua</a:t>
            </a:r>
            <a:r>
              <a:rPr lang="de-DE" sz="2200" dirty="0">
                <a:effectLst/>
                <a:latin typeface="Arial" panose="020B0604020202020204" pitchFamily="34" charset="0"/>
              </a:rPr>
              <a:t>. At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vero</a:t>
            </a:r>
            <a:r>
              <a:rPr lang="de-DE" sz="2200" dirty="0">
                <a:effectLst/>
                <a:latin typeface="Arial" panose="020B0604020202020204" pitchFamily="34" charset="0"/>
              </a:rPr>
              <a:t>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eos</a:t>
            </a:r>
            <a:r>
              <a:rPr lang="de-DE" sz="2200" dirty="0">
                <a:effectLst/>
                <a:latin typeface="Arial" panose="020B0604020202020204" pitchFamily="34" charset="0"/>
              </a:rPr>
              <a:t> et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accusam</a:t>
            </a:r>
            <a:r>
              <a:rPr lang="de-DE" sz="2200" dirty="0">
                <a:effectLst/>
                <a:latin typeface="Arial" panose="020B0604020202020204" pitchFamily="34" charset="0"/>
              </a:rPr>
              <a:t> et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justo</a:t>
            </a:r>
            <a:r>
              <a:rPr lang="de-DE" sz="2200" dirty="0">
                <a:effectLst/>
                <a:latin typeface="Arial" panose="020B0604020202020204" pitchFamily="34" charset="0"/>
              </a:rPr>
              <a:t>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duo</a:t>
            </a:r>
            <a:r>
              <a:rPr lang="de-DE" sz="2200" dirty="0">
                <a:effectLst/>
                <a:latin typeface="Arial" panose="020B0604020202020204" pitchFamily="34" charset="0"/>
              </a:rPr>
              <a:t>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dolores</a:t>
            </a:r>
            <a:r>
              <a:rPr lang="de-DE" sz="2200" dirty="0">
                <a:effectLst/>
                <a:latin typeface="Arial" panose="020B0604020202020204" pitchFamily="34" charset="0"/>
              </a:rPr>
              <a:t> et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ea</a:t>
            </a:r>
            <a:r>
              <a:rPr lang="de-DE" sz="2200" dirty="0">
                <a:effectLst/>
                <a:latin typeface="Arial" panose="020B0604020202020204" pitchFamily="34" charset="0"/>
              </a:rPr>
              <a:t>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rebum</a:t>
            </a:r>
            <a:r>
              <a:rPr lang="de-DE" sz="2200" dirty="0">
                <a:effectLst/>
                <a:latin typeface="Arial" panose="020B0604020202020204" pitchFamily="34" charset="0"/>
              </a:rPr>
              <a:t>. Stet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clita</a:t>
            </a:r>
            <a:r>
              <a:rPr lang="de-DE" sz="2200" dirty="0">
                <a:effectLst/>
                <a:latin typeface="Arial" panose="020B0604020202020204" pitchFamily="34" charset="0"/>
              </a:rPr>
              <a:t>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kasd</a:t>
            </a:r>
            <a:r>
              <a:rPr lang="de-DE" sz="2200" dirty="0">
                <a:effectLst/>
                <a:latin typeface="Arial" panose="020B0604020202020204" pitchFamily="34" charset="0"/>
              </a:rPr>
              <a:t>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gubergren</a:t>
            </a:r>
            <a:r>
              <a:rPr lang="de-DE" sz="2200" dirty="0">
                <a:effectLst/>
                <a:latin typeface="Arial" panose="020B0604020202020204" pitchFamily="34" charset="0"/>
              </a:rPr>
              <a:t>,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no</a:t>
            </a:r>
            <a:r>
              <a:rPr lang="de-DE" sz="2200" dirty="0">
                <a:effectLst/>
                <a:latin typeface="Arial" panose="020B0604020202020204" pitchFamily="34" charset="0"/>
              </a:rPr>
              <a:t>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sea</a:t>
            </a:r>
            <a:r>
              <a:rPr lang="de-DE" sz="2200" dirty="0">
                <a:effectLst/>
                <a:latin typeface="Arial" panose="020B0604020202020204" pitchFamily="34" charset="0"/>
              </a:rPr>
              <a:t>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takimata</a:t>
            </a:r>
            <a:r>
              <a:rPr lang="de-DE" sz="2200" dirty="0">
                <a:effectLst/>
                <a:latin typeface="Arial" panose="020B0604020202020204" pitchFamily="34" charset="0"/>
              </a:rPr>
              <a:t> </a:t>
            </a:r>
            <a:r>
              <a:rPr lang="de-DE" sz="2200" dirty="0" err="1">
                <a:effectLst/>
                <a:latin typeface="Arial" panose="020B0604020202020204" pitchFamily="34" charset="0"/>
              </a:rPr>
              <a:t>sanctu</a:t>
            </a:r>
            <a:r>
              <a:rPr lang="de-DE" sz="2200" dirty="0">
                <a:effectLst/>
                <a:latin typeface="Arial" panose="020B0604020202020204" pitchFamily="34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3400" b="1" dirty="0">
                <a:solidFill>
                  <a:srgbClr val="D9222A"/>
                </a:solidFill>
                <a:latin typeface="Arial Narrow" panose="020B0604020202020204" pitchFamily="34" charset="0"/>
              </a:rPr>
              <a:t>Überschrift 2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a-DK" sz="2200" dirty="0">
                <a:effectLst/>
                <a:latin typeface="Arial" panose="020B0604020202020204" pitchFamily="34" charset="0"/>
              </a:rPr>
              <a:t>Lorem ipsum dolor sit amet</a:t>
            </a:r>
            <a:endParaRPr lang="de-DE" sz="2200" dirty="0">
              <a:effectLst/>
              <a:latin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a-DK" sz="2200" dirty="0">
                <a:effectLst/>
                <a:latin typeface="Arial" panose="020B0604020202020204" pitchFamily="34" charset="0"/>
              </a:rPr>
              <a:t>Lorem ipsum dolor sit amet</a:t>
            </a:r>
            <a:endParaRPr lang="de-DE" sz="2200" dirty="0">
              <a:effectLst/>
              <a:latin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a-DK" sz="2200" dirty="0">
                <a:effectLst/>
                <a:latin typeface="Arial" panose="020B0604020202020204" pitchFamily="34" charset="0"/>
              </a:rPr>
              <a:t>Lorem ipsum dolor sit amet, Lorem ipsum dolor sit amet, Lorem ipsum dolor sit amet</a:t>
            </a:r>
            <a:endParaRPr lang="de-DE" sz="2200" dirty="0">
              <a:effectLst/>
              <a:latin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a-DK" sz="2200" dirty="0">
                <a:effectLst/>
                <a:latin typeface="Arial" panose="020B0604020202020204" pitchFamily="34" charset="0"/>
              </a:rPr>
              <a:t>Lorem ipsum dolor sit amet</a:t>
            </a:r>
            <a:endParaRPr lang="de-DE" sz="2200" dirty="0">
              <a:effectLst/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3400" b="1">
                <a:solidFill>
                  <a:srgbClr val="D9222A"/>
                </a:solidFill>
                <a:latin typeface="Arial Narrow" panose="020B0604020202020204" pitchFamily="34" charset="0"/>
              </a:rPr>
              <a:t>Überschrift 3</a:t>
            </a:r>
            <a:endParaRPr lang="de-DE" sz="3400" b="1" dirty="0">
              <a:solidFill>
                <a:srgbClr val="D9222A"/>
              </a:solidFill>
              <a:latin typeface="Arial Narrow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a-DK" sz="2200" dirty="0">
                <a:effectLst/>
                <a:latin typeface="Arial" panose="020B0604020202020204" pitchFamily="34" charset="0"/>
              </a:rPr>
              <a:t>Lorem ipsum dolor sit amet</a:t>
            </a:r>
            <a:endParaRPr lang="de-DE" sz="2200" dirty="0">
              <a:effectLst/>
              <a:latin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a-DK" sz="2200" dirty="0">
                <a:effectLst/>
                <a:latin typeface="Arial" panose="020B0604020202020204" pitchFamily="34" charset="0"/>
              </a:rPr>
              <a:t>Lorem ipsum dolor sit amet, Lorem ipsum dolor sit amet, Lorem ipsum dolor sit amet</a:t>
            </a:r>
            <a:endParaRPr lang="de-DE" sz="2200" dirty="0">
              <a:effectLst/>
              <a:latin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a-DK" sz="2200" dirty="0">
                <a:effectLst/>
                <a:latin typeface="Arial" panose="020B0604020202020204" pitchFamily="34" charset="0"/>
              </a:rPr>
              <a:t>Lorem ipsum dolor sit amet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a-DK" sz="2200" dirty="0">
                <a:effectLst/>
                <a:latin typeface="Arial" panose="020B0604020202020204" pitchFamily="34" charset="0"/>
              </a:rPr>
              <a:t>Lorem ipsum dolor sit amet</a:t>
            </a:r>
          </a:p>
        </p:txBody>
      </p:sp>
    </p:spTree>
    <p:extLst>
      <p:ext uri="{BB962C8B-B14F-4D97-AF65-F5344CB8AC3E}">
        <p14:creationId xmlns:p14="http://schemas.microsoft.com/office/powerpoint/2010/main" val="3380037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188</Words>
  <Application>Microsoft Office PowerPoint</Application>
  <PresentationFormat>Benutzerdefiniert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Neumann Tobias</dc:creator>
  <cp:lastModifiedBy>Neumann Tobias</cp:lastModifiedBy>
  <cp:revision>3</cp:revision>
  <dcterms:created xsi:type="dcterms:W3CDTF">2024-06-28T12:58:17Z</dcterms:created>
  <dcterms:modified xsi:type="dcterms:W3CDTF">2024-07-04T07:15:57Z</dcterms:modified>
</cp:coreProperties>
</file>